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C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249" autoAdjust="0"/>
  </p:normalViewPr>
  <p:slideViewPr>
    <p:cSldViewPr snapToGrid="0">
      <p:cViewPr varScale="1">
        <p:scale>
          <a:sx n="68" d="100"/>
          <a:sy n="68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sv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9169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8181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987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95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082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546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261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5939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9938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1058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55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57000">
              <a:schemeClr val="accent1">
                <a:lumMod val="45000"/>
                <a:lumOff val="55000"/>
              </a:schemeClr>
            </a:gs>
            <a:gs pos="75000">
              <a:schemeClr val="accent1">
                <a:lumMod val="45000"/>
                <a:lumOff val="55000"/>
              </a:schemeClr>
            </a:gs>
            <a:gs pos="90000">
              <a:srgbClr val="FFFF00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685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5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E3C5560-7A9C-489F-9148-18C5E1D0F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plus graphic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236" y="1606411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!!dot graphic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014" y="183570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!!circle graphic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3696" y="2060130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7" name="!!Straight Connector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50520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10836425" y="5436655"/>
            <a:ext cx="151536" cy="151536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11245175" y="5896734"/>
            <a:ext cx="108625" cy="108625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10554288" y="6038004"/>
            <a:ext cx="95759" cy="95759"/>
          </a:xfrm>
          <a:prstGeom prst="rect">
            <a:avLst/>
          </a:prstGeom>
        </p:spPr>
      </p:pic>
      <p:pic>
        <p:nvPicPr>
          <p:cNvPr id="4" name="Picture 3" descr="Avión de papel rojo vuela lejos de aviones blancos agrupados">
            <a:extLst>
              <a:ext uri="{FF2B5EF4-FFF2-40B4-BE49-F238E27FC236}">
                <a16:creationId xmlns:a16="http://schemas.microsoft.com/office/drawing/2014/main" id="{10B7D7B9-1976-45A5-8B0B-8BF1288A78D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26555" b="1"/>
          <a:stretch/>
        </p:blipFill>
        <p:spPr>
          <a:xfrm>
            <a:off x="6753790" y="1606411"/>
            <a:ext cx="5451642" cy="5251590"/>
          </a:xfrm>
          <a:custGeom>
            <a:avLst/>
            <a:gdLst/>
            <a:ahLst/>
            <a:cxnLst/>
            <a:rect l="l" t="t" r="r" b="b"/>
            <a:pathLst>
              <a:path w="5923214" h="5705857">
                <a:moveTo>
                  <a:pt x="3612238" y="0"/>
                </a:moveTo>
                <a:cubicBezTo>
                  <a:pt x="4485043" y="0"/>
                  <a:pt x="5285549" y="309553"/>
                  <a:pt x="5909957" y="824860"/>
                </a:cubicBezTo>
                <a:lnTo>
                  <a:pt x="5923214" y="836909"/>
                </a:lnTo>
                <a:lnTo>
                  <a:pt x="5923214" y="5705857"/>
                </a:lnTo>
                <a:lnTo>
                  <a:pt x="672237" y="5705857"/>
                </a:lnTo>
                <a:lnTo>
                  <a:pt x="616914" y="5631875"/>
                </a:lnTo>
                <a:cubicBezTo>
                  <a:pt x="227427" y="5055358"/>
                  <a:pt x="0" y="4360357"/>
                  <a:pt x="0" y="3612238"/>
                </a:cubicBezTo>
                <a:cubicBezTo>
                  <a:pt x="0" y="1617255"/>
                  <a:pt x="1617255" y="0"/>
                  <a:pt x="3612238" y="0"/>
                </a:cubicBezTo>
                <a:close/>
              </a:path>
            </a:pathLst>
          </a:custGeom>
        </p:spPr>
      </p:pic>
      <p:pic>
        <p:nvPicPr>
          <p:cNvPr id="6" name="Picture 5" descr="Blurry close-up of a blurry building&#10;&#10;Description automatically generated with low confidence">
            <a:extLst>
              <a:ext uri="{FF2B5EF4-FFF2-40B4-BE49-F238E27FC236}">
                <a16:creationId xmlns:a16="http://schemas.microsoft.com/office/drawing/2014/main" id="{57FC89D7-07C4-4121-ABB5-47F517E4638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999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C27A05E-E349-4813-8884-EEB480C1C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4353" y="186942"/>
            <a:ext cx="5309140" cy="2838938"/>
          </a:xfrm>
        </p:spPr>
        <p:txBody>
          <a:bodyPr>
            <a:normAutofit/>
          </a:bodyPr>
          <a:lstStyle/>
          <a:p>
            <a:r>
              <a:rPr lang="es-MX" sz="5400" b="0" cap="none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Sistema de facturación para pizzería</a:t>
            </a:r>
            <a:endParaRPr lang="es-CR" sz="5400" b="0" cap="none" dirty="0">
              <a:ln w="0"/>
              <a:solidFill>
                <a:srgbClr val="C0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49F74E5-461B-4785-90D9-AD1AD0A368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5145" y="3425688"/>
            <a:ext cx="4517954" cy="2965836"/>
          </a:xfrm>
        </p:spPr>
        <p:txBody>
          <a:bodyPr>
            <a:normAutofit/>
          </a:bodyPr>
          <a:lstStyle/>
          <a:p>
            <a:r>
              <a:rPr lang="es-MX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Integrantes:</a:t>
            </a:r>
          </a:p>
          <a:p>
            <a:endParaRPr lang="es-MX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Calibri" panose="020F0502020204030204" pitchFamily="34" charset="0"/>
                <a:ea typeface="DengXian" panose="020B0503020204020204" pitchFamily="2" charset="-122"/>
                <a:cs typeface="Times New Roman" panose="02020603050405020304" pitchFamily="18" charset="0"/>
              </a:rPr>
              <a:t>Walter Josué Aguirre Pinzón </a:t>
            </a:r>
            <a:endParaRPr lang="es-CR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Calibri" panose="020F0502020204030204" pitchFamily="34" charset="0"/>
              <a:ea typeface="DengXian" panose="020B0503020204020204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Calibri" panose="020F0502020204030204" pitchFamily="34" charset="0"/>
                <a:ea typeface="DengXian" panose="020B0503020204020204" pitchFamily="2" charset="-122"/>
                <a:cs typeface="Times New Roman" panose="02020603050405020304" pitchFamily="18" charset="0"/>
              </a:rPr>
              <a:t>Allan Steven Fallas Jiménez</a:t>
            </a:r>
            <a:endParaRPr lang="es-CR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Calibri" panose="020F0502020204030204" pitchFamily="34" charset="0"/>
              <a:ea typeface="DengXian" panose="020B0503020204020204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ES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Calibri" panose="020F0502020204030204" pitchFamily="34" charset="0"/>
                <a:ea typeface="DengXian" panose="020B0503020204020204" pitchFamily="2" charset="-122"/>
                <a:cs typeface="Times New Roman" panose="02020603050405020304" pitchFamily="18" charset="0"/>
              </a:rPr>
              <a:t>Ronald Alejandro Mendoza Wong</a:t>
            </a:r>
            <a:endParaRPr lang="es-CR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Calibri" panose="020F0502020204030204" pitchFamily="34" charset="0"/>
              <a:ea typeface="DengXian" panose="020B0503020204020204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Picture 7" descr="A pizza with pepperoni&#10;&#10;Description automatically generated with low confidence">
            <a:extLst>
              <a:ext uri="{FF2B5EF4-FFF2-40B4-BE49-F238E27FC236}">
                <a16:creationId xmlns:a16="http://schemas.microsoft.com/office/drawing/2014/main" id="{4D09F090-AA3F-474D-885D-7B3DF7BC890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934" y="3967164"/>
            <a:ext cx="5091353" cy="25688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743796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19ABA3-D2AC-49B2-8D12-473DB9923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Problema del caso</a:t>
            </a:r>
            <a:endParaRPr lang="es-CR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5" name="Content Placeholder 4" descr="A picture containing person, pizza, person, indoor&#10;&#10;Description automatically generated">
            <a:extLst>
              <a:ext uri="{FF2B5EF4-FFF2-40B4-BE49-F238E27FC236}">
                <a16:creationId xmlns:a16="http://schemas.microsoft.com/office/drawing/2014/main" id="{6F79AC6D-AD40-4F9B-8052-1F1B74EFA1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477" y="2198610"/>
            <a:ext cx="4756114" cy="31646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picture containing person, standing, group, people&#10;&#10;Description automatically generated">
            <a:extLst>
              <a:ext uri="{FF2B5EF4-FFF2-40B4-BE49-F238E27FC236}">
                <a16:creationId xmlns:a16="http://schemas.microsoft.com/office/drawing/2014/main" id="{66D1B35A-6E05-431B-9311-F2B915BFE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917" y="2198610"/>
            <a:ext cx="4751606" cy="31646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45315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102A8-193D-406D-ACCC-411242BE4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Requerimientos del dueño </a:t>
            </a:r>
            <a:endParaRPr lang="es-CR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11" name="Picture 10" descr="A person sitting at a table with a computer&#10;&#10;Description automatically generated with medium confidence">
            <a:extLst>
              <a:ext uri="{FF2B5EF4-FFF2-40B4-BE49-F238E27FC236}">
                <a16:creationId xmlns:a16="http://schemas.microsoft.com/office/drawing/2014/main" id="{30632635-E035-4475-9300-F96A259501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599" y="2312645"/>
            <a:ext cx="4756114" cy="31707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 descr="Two people looking at a tablet&#10;&#10;Description automatically generated with medium confidence">
            <a:extLst>
              <a:ext uri="{FF2B5EF4-FFF2-40B4-BE49-F238E27FC236}">
                <a16:creationId xmlns:a16="http://schemas.microsoft.com/office/drawing/2014/main" id="{F0EC0164-1CFB-4588-B958-CBB3C9762F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288" y="2312645"/>
            <a:ext cx="4759777" cy="31707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14961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651A88-B4DE-4646-8118-B3DBEBB8E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Solución del caso</a:t>
            </a:r>
            <a:endParaRPr lang="es-CR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77DE05-E3B0-493D-9C2B-DC6E62169A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359"/>
          <a:stretch/>
        </p:blipFill>
        <p:spPr>
          <a:xfrm>
            <a:off x="526275" y="2333962"/>
            <a:ext cx="5178268" cy="31707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picture containing person, wall, hand, posing&#10;&#10;Description automatically generated">
            <a:extLst>
              <a:ext uri="{FF2B5EF4-FFF2-40B4-BE49-F238E27FC236}">
                <a16:creationId xmlns:a16="http://schemas.microsoft.com/office/drawing/2014/main" id="{96B03C09-F9BF-409E-ADE7-FF93744531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458" y="2329089"/>
            <a:ext cx="5105492" cy="31756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02844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Univers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28</Words>
  <Application>Microsoft Office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Gill Sans Nova</vt:lpstr>
      <vt:lpstr>GradientVTI</vt:lpstr>
      <vt:lpstr>Sistema de facturación para pizzería</vt:lpstr>
      <vt:lpstr>Problema del caso</vt:lpstr>
      <vt:lpstr>Requerimientos del dueño </vt:lpstr>
      <vt:lpstr>Solución del caso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de facturación para pizzería</dc:title>
  <dc:creator>AGUIRRE PINZON WALTER JOSUE</dc:creator>
  <cp:lastModifiedBy>MENDOZA WONG RONALD ALEJANDRO</cp:lastModifiedBy>
  <cp:revision>5</cp:revision>
  <dcterms:created xsi:type="dcterms:W3CDTF">2022-02-13T21:56:20Z</dcterms:created>
  <dcterms:modified xsi:type="dcterms:W3CDTF">2022-04-26T17:51:53Z</dcterms:modified>
</cp:coreProperties>
</file>

<file path=docProps/thumbnail.jpeg>
</file>